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5" d="100"/>
          <a:sy n="55" d="100"/>
        </p:scale>
        <p:origin x="96" y="9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B2CDA-91D9-4042-8E62-51FDBBB6A9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819173-75BD-43FB-AC3F-ABBE69DD20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BC7ECFB-6036-412D-B184-831439FA3BBF}"/>
              </a:ext>
            </a:extLst>
          </p:cNvPr>
          <p:cNvSpPr>
            <a:spLocks noGrp="1"/>
          </p:cNvSpPr>
          <p:nvPr>
            <p:ph type="dt" sz="half" idx="10"/>
          </p:nvPr>
        </p:nvSpPr>
        <p:spPr/>
        <p:txBody>
          <a:bodyPr/>
          <a:lstStyle/>
          <a:p>
            <a:fld id="{34C9A4B5-4735-47BB-BC01-7C4F6FC4C19B}" type="datetimeFigureOut">
              <a:rPr lang="en-US" smtClean="0"/>
              <a:t>10/30/2020</a:t>
            </a:fld>
            <a:endParaRPr lang="en-US"/>
          </a:p>
        </p:txBody>
      </p:sp>
      <p:sp>
        <p:nvSpPr>
          <p:cNvPr id="5" name="Footer Placeholder 4">
            <a:extLst>
              <a:ext uri="{FF2B5EF4-FFF2-40B4-BE49-F238E27FC236}">
                <a16:creationId xmlns:a16="http://schemas.microsoft.com/office/drawing/2014/main" id="{23F1F949-A484-4FEE-A8B9-2502156DAB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F3D749-FF61-4D7D-BE77-04CE91E2C850}"/>
              </a:ext>
            </a:extLst>
          </p:cNvPr>
          <p:cNvSpPr>
            <a:spLocks noGrp="1"/>
          </p:cNvSpPr>
          <p:nvPr>
            <p:ph type="sldNum" sz="quarter" idx="12"/>
          </p:nvPr>
        </p:nvSpPr>
        <p:spPr/>
        <p:txBody>
          <a:bodyPr/>
          <a:lstStyle/>
          <a:p>
            <a:fld id="{12ED521E-DB54-41BD-9534-F193D74F22FD}" type="slidenum">
              <a:rPr lang="en-US" smtClean="0"/>
              <a:t>‹#›</a:t>
            </a:fld>
            <a:endParaRPr lang="en-US"/>
          </a:p>
        </p:txBody>
      </p:sp>
    </p:spTree>
    <p:extLst>
      <p:ext uri="{BB962C8B-B14F-4D97-AF65-F5344CB8AC3E}">
        <p14:creationId xmlns:p14="http://schemas.microsoft.com/office/powerpoint/2010/main" val="273962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4301C-5A3B-43DD-803B-2AEB6CA0A7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82545A-C8D0-4C89-A982-C99EC888C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F224F6-C000-4329-83BE-822CE44FE867}"/>
              </a:ext>
            </a:extLst>
          </p:cNvPr>
          <p:cNvSpPr>
            <a:spLocks noGrp="1"/>
          </p:cNvSpPr>
          <p:nvPr>
            <p:ph type="dt" sz="half" idx="10"/>
          </p:nvPr>
        </p:nvSpPr>
        <p:spPr/>
        <p:txBody>
          <a:bodyPr/>
          <a:lstStyle/>
          <a:p>
            <a:fld id="{34C9A4B5-4735-47BB-BC01-7C4F6FC4C19B}" type="datetimeFigureOut">
              <a:rPr lang="en-US" smtClean="0"/>
              <a:t>10/30/2020</a:t>
            </a:fld>
            <a:endParaRPr lang="en-US"/>
          </a:p>
        </p:txBody>
      </p:sp>
      <p:sp>
        <p:nvSpPr>
          <p:cNvPr id="5" name="Footer Placeholder 4">
            <a:extLst>
              <a:ext uri="{FF2B5EF4-FFF2-40B4-BE49-F238E27FC236}">
                <a16:creationId xmlns:a16="http://schemas.microsoft.com/office/drawing/2014/main" id="{40DA4A29-1BF8-4D1E-A4AC-444338AD2A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DE1D64-453F-4FE8-9D95-322502B2E9AC}"/>
              </a:ext>
            </a:extLst>
          </p:cNvPr>
          <p:cNvSpPr>
            <a:spLocks noGrp="1"/>
          </p:cNvSpPr>
          <p:nvPr>
            <p:ph type="sldNum" sz="quarter" idx="12"/>
          </p:nvPr>
        </p:nvSpPr>
        <p:spPr/>
        <p:txBody>
          <a:bodyPr/>
          <a:lstStyle/>
          <a:p>
            <a:fld id="{12ED521E-DB54-41BD-9534-F193D74F22FD}" type="slidenum">
              <a:rPr lang="en-US" smtClean="0"/>
              <a:t>‹#›</a:t>
            </a:fld>
            <a:endParaRPr lang="en-US"/>
          </a:p>
        </p:txBody>
      </p:sp>
    </p:spTree>
    <p:extLst>
      <p:ext uri="{BB962C8B-B14F-4D97-AF65-F5344CB8AC3E}">
        <p14:creationId xmlns:p14="http://schemas.microsoft.com/office/powerpoint/2010/main" val="2047563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3AC240-D9AD-4EAA-9C44-4501B02D42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850C49-1317-4038-98C1-980C2A729B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13ADD3-E21B-4F68-B617-ED2943EED441}"/>
              </a:ext>
            </a:extLst>
          </p:cNvPr>
          <p:cNvSpPr>
            <a:spLocks noGrp="1"/>
          </p:cNvSpPr>
          <p:nvPr>
            <p:ph type="dt" sz="half" idx="10"/>
          </p:nvPr>
        </p:nvSpPr>
        <p:spPr/>
        <p:txBody>
          <a:bodyPr/>
          <a:lstStyle/>
          <a:p>
            <a:fld id="{34C9A4B5-4735-47BB-BC01-7C4F6FC4C19B}" type="datetimeFigureOut">
              <a:rPr lang="en-US" smtClean="0"/>
              <a:t>10/30/2020</a:t>
            </a:fld>
            <a:endParaRPr lang="en-US"/>
          </a:p>
        </p:txBody>
      </p:sp>
      <p:sp>
        <p:nvSpPr>
          <p:cNvPr id="5" name="Footer Placeholder 4">
            <a:extLst>
              <a:ext uri="{FF2B5EF4-FFF2-40B4-BE49-F238E27FC236}">
                <a16:creationId xmlns:a16="http://schemas.microsoft.com/office/drawing/2014/main" id="{2EC58C74-F8A5-4A15-9C1E-F26C32CB34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D644B6-5EA8-451C-AB54-96E6814F08CD}"/>
              </a:ext>
            </a:extLst>
          </p:cNvPr>
          <p:cNvSpPr>
            <a:spLocks noGrp="1"/>
          </p:cNvSpPr>
          <p:nvPr>
            <p:ph type="sldNum" sz="quarter" idx="12"/>
          </p:nvPr>
        </p:nvSpPr>
        <p:spPr/>
        <p:txBody>
          <a:bodyPr/>
          <a:lstStyle/>
          <a:p>
            <a:fld id="{12ED521E-DB54-41BD-9534-F193D74F22FD}" type="slidenum">
              <a:rPr lang="en-US" smtClean="0"/>
              <a:t>‹#›</a:t>
            </a:fld>
            <a:endParaRPr lang="en-US"/>
          </a:p>
        </p:txBody>
      </p:sp>
    </p:spTree>
    <p:extLst>
      <p:ext uri="{BB962C8B-B14F-4D97-AF65-F5344CB8AC3E}">
        <p14:creationId xmlns:p14="http://schemas.microsoft.com/office/powerpoint/2010/main" val="83701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C5DD0-A6B9-4475-BE55-BC16F1397E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95E31D-C96F-435E-B6B9-198E7C246B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073A6C-7688-4863-ACF0-1220B7984A00}"/>
              </a:ext>
            </a:extLst>
          </p:cNvPr>
          <p:cNvSpPr>
            <a:spLocks noGrp="1"/>
          </p:cNvSpPr>
          <p:nvPr>
            <p:ph type="dt" sz="half" idx="10"/>
          </p:nvPr>
        </p:nvSpPr>
        <p:spPr/>
        <p:txBody>
          <a:bodyPr/>
          <a:lstStyle/>
          <a:p>
            <a:fld id="{34C9A4B5-4735-47BB-BC01-7C4F6FC4C19B}" type="datetimeFigureOut">
              <a:rPr lang="en-US" smtClean="0"/>
              <a:t>10/30/2020</a:t>
            </a:fld>
            <a:endParaRPr lang="en-US"/>
          </a:p>
        </p:txBody>
      </p:sp>
      <p:sp>
        <p:nvSpPr>
          <p:cNvPr id="5" name="Footer Placeholder 4">
            <a:extLst>
              <a:ext uri="{FF2B5EF4-FFF2-40B4-BE49-F238E27FC236}">
                <a16:creationId xmlns:a16="http://schemas.microsoft.com/office/drawing/2014/main" id="{F70FD4A3-C579-4F94-A907-43C834A9A4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E3B22-CDD7-4A46-B815-E975AAE2A165}"/>
              </a:ext>
            </a:extLst>
          </p:cNvPr>
          <p:cNvSpPr>
            <a:spLocks noGrp="1"/>
          </p:cNvSpPr>
          <p:nvPr>
            <p:ph type="sldNum" sz="quarter" idx="12"/>
          </p:nvPr>
        </p:nvSpPr>
        <p:spPr/>
        <p:txBody>
          <a:bodyPr/>
          <a:lstStyle/>
          <a:p>
            <a:fld id="{12ED521E-DB54-41BD-9534-F193D74F22FD}" type="slidenum">
              <a:rPr lang="en-US" smtClean="0"/>
              <a:t>‹#›</a:t>
            </a:fld>
            <a:endParaRPr lang="en-US"/>
          </a:p>
        </p:txBody>
      </p:sp>
    </p:spTree>
    <p:extLst>
      <p:ext uri="{BB962C8B-B14F-4D97-AF65-F5344CB8AC3E}">
        <p14:creationId xmlns:p14="http://schemas.microsoft.com/office/powerpoint/2010/main" val="3584014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406D2-836C-4DBC-841B-738FDD448D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2225CC-10A0-45D5-9ED1-C262AC4602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A1F2AD-4222-4FDE-A4AF-7DD6BAD7A68A}"/>
              </a:ext>
            </a:extLst>
          </p:cNvPr>
          <p:cNvSpPr>
            <a:spLocks noGrp="1"/>
          </p:cNvSpPr>
          <p:nvPr>
            <p:ph type="dt" sz="half" idx="10"/>
          </p:nvPr>
        </p:nvSpPr>
        <p:spPr/>
        <p:txBody>
          <a:bodyPr/>
          <a:lstStyle/>
          <a:p>
            <a:fld id="{34C9A4B5-4735-47BB-BC01-7C4F6FC4C19B}" type="datetimeFigureOut">
              <a:rPr lang="en-US" smtClean="0"/>
              <a:t>10/30/2020</a:t>
            </a:fld>
            <a:endParaRPr lang="en-US"/>
          </a:p>
        </p:txBody>
      </p:sp>
      <p:sp>
        <p:nvSpPr>
          <p:cNvPr id="5" name="Footer Placeholder 4">
            <a:extLst>
              <a:ext uri="{FF2B5EF4-FFF2-40B4-BE49-F238E27FC236}">
                <a16:creationId xmlns:a16="http://schemas.microsoft.com/office/drawing/2014/main" id="{39B6E11E-4F7A-40A9-926A-738018497B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74410-D2B5-41E2-BF9E-853B5E5F093F}"/>
              </a:ext>
            </a:extLst>
          </p:cNvPr>
          <p:cNvSpPr>
            <a:spLocks noGrp="1"/>
          </p:cNvSpPr>
          <p:nvPr>
            <p:ph type="sldNum" sz="quarter" idx="12"/>
          </p:nvPr>
        </p:nvSpPr>
        <p:spPr/>
        <p:txBody>
          <a:bodyPr/>
          <a:lstStyle/>
          <a:p>
            <a:fld id="{12ED521E-DB54-41BD-9534-F193D74F22FD}" type="slidenum">
              <a:rPr lang="en-US" smtClean="0"/>
              <a:t>‹#›</a:t>
            </a:fld>
            <a:endParaRPr lang="en-US"/>
          </a:p>
        </p:txBody>
      </p:sp>
    </p:spTree>
    <p:extLst>
      <p:ext uri="{BB962C8B-B14F-4D97-AF65-F5344CB8AC3E}">
        <p14:creationId xmlns:p14="http://schemas.microsoft.com/office/powerpoint/2010/main" val="3798473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2D570-1894-42DD-9EB7-29EC22C6E0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F01699-0E8A-4A9F-8D5E-1CB326E7CA9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055865-B519-4B9F-93A5-087F562382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169673-9F95-4E0B-A339-1F7A0AB0E5D6}"/>
              </a:ext>
            </a:extLst>
          </p:cNvPr>
          <p:cNvSpPr>
            <a:spLocks noGrp="1"/>
          </p:cNvSpPr>
          <p:nvPr>
            <p:ph type="dt" sz="half" idx="10"/>
          </p:nvPr>
        </p:nvSpPr>
        <p:spPr/>
        <p:txBody>
          <a:bodyPr/>
          <a:lstStyle/>
          <a:p>
            <a:fld id="{34C9A4B5-4735-47BB-BC01-7C4F6FC4C19B}" type="datetimeFigureOut">
              <a:rPr lang="en-US" smtClean="0"/>
              <a:t>10/30/2020</a:t>
            </a:fld>
            <a:endParaRPr lang="en-US"/>
          </a:p>
        </p:txBody>
      </p:sp>
      <p:sp>
        <p:nvSpPr>
          <p:cNvPr id="6" name="Footer Placeholder 5">
            <a:extLst>
              <a:ext uri="{FF2B5EF4-FFF2-40B4-BE49-F238E27FC236}">
                <a16:creationId xmlns:a16="http://schemas.microsoft.com/office/drawing/2014/main" id="{58A8E596-6DCC-4527-ABFC-3E260D4402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602827-E137-4933-BD98-5C7D538FC406}"/>
              </a:ext>
            </a:extLst>
          </p:cNvPr>
          <p:cNvSpPr>
            <a:spLocks noGrp="1"/>
          </p:cNvSpPr>
          <p:nvPr>
            <p:ph type="sldNum" sz="quarter" idx="12"/>
          </p:nvPr>
        </p:nvSpPr>
        <p:spPr/>
        <p:txBody>
          <a:bodyPr/>
          <a:lstStyle/>
          <a:p>
            <a:fld id="{12ED521E-DB54-41BD-9534-F193D74F22FD}" type="slidenum">
              <a:rPr lang="en-US" smtClean="0"/>
              <a:t>‹#›</a:t>
            </a:fld>
            <a:endParaRPr lang="en-US"/>
          </a:p>
        </p:txBody>
      </p:sp>
    </p:spTree>
    <p:extLst>
      <p:ext uri="{BB962C8B-B14F-4D97-AF65-F5344CB8AC3E}">
        <p14:creationId xmlns:p14="http://schemas.microsoft.com/office/powerpoint/2010/main" val="2915698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25533-2E82-4453-BCA5-44303F3170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7F8451-8509-411C-BE62-5581B87CD0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AC113B-43ED-4146-A2B4-5ED6F5AA9D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EE3995-5100-4803-AEC5-541D3BA84F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BD0963-4D82-4D07-BD0B-C2DD394ABB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284954-CF08-4A63-8397-9661CC54A426}"/>
              </a:ext>
            </a:extLst>
          </p:cNvPr>
          <p:cNvSpPr>
            <a:spLocks noGrp="1"/>
          </p:cNvSpPr>
          <p:nvPr>
            <p:ph type="dt" sz="half" idx="10"/>
          </p:nvPr>
        </p:nvSpPr>
        <p:spPr/>
        <p:txBody>
          <a:bodyPr/>
          <a:lstStyle/>
          <a:p>
            <a:fld id="{34C9A4B5-4735-47BB-BC01-7C4F6FC4C19B}" type="datetimeFigureOut">
              <a:rPr lang="en-US" smtClean="0"/>
              <a:t>10/30/2020</a:t>
            </a:fld>
            <a:endParaRPr lang="en-US"/>
          </a:p>
        </p:txBody>
      </p:sp>
      <p:sp>
        <p:nvSpPr>
          <p:cNvPr id="8" name="Footer Placeholder 7">
            <a:extLst>
              <a:ext uri="{FF2B5EF4-FFF2-40B4-BE49-F238E27FC236}">
                <a16:creationId xmlns:a16="http://schemas.microsoft.com/office/drawing/2014/main" id="{5A6AD6F4-3236-434E-B8C3-9C901478E46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230040-8D9C-43F5-898F-208955F3638E}"/>
              </a:ext>
            </a:extLst>
          </p:cNvPr>
          <p:cNvSpPr>
            <a:spLocks noGrp="1"/>
          </p:cNvSpPr>
          <p:nvPr>
            <p:ph type="sldNum" sz="quarter" idx="12"/>
          </p:nvPr>
        </p:nvSpPr>
        <p:spPr/>
        <p:txBody>
          <a:bodyPr/>
          <a:lstStyle/>
          <a:p>
            <a:fld id="{12ED521E-DB54-41BD-9534-F193D74F22FD}" type="slidenum">
              <a:rPr lang="en-US" smtClean="0"/>
              <a:t>‹#›</a:t>
            </a:fld>
            <a:endParaRPr lang="en-US"/>
          </a:p>
        </p:txBody>
      </p:sp>
    </p:spTree>
    <p:extLst>
      <p:ext uri="{BB962C8B-B14F-4D97-AF65-F5344CB8AC3E}">
        <p14:creationId xmlns:p14="http://schemas.microsoft.com/office/powerpoint/2010/main" val="833324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F89C5-F2FB-448D-8CC7-ABA4F67561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A3AEE6-D566-4E21-B529-4A8E701F699B}"/>
              </a:ext>
            </a:extLst>
          </p:cNvPr>
          <p:cNvSpPr>
            <a:spLocks noGrp="1"/>
          </p:cNvSpPr>
          <p:nvPr>
            <p:ph type="dt" sz="half" idx="10"/>
          </p:nvPr>
        </p:nvSpPr>
        <p:spPr/>
        <p:txBody>
          <a:bodyPr/>
          <a:lstStyle/>
          <a:p>
            <a:fld id="{34C9A4B5-4735-47BB-BC01-7C4F6FC4C19B}" type="datetimeFigureOut">
              <a:rPr lang="en-US" smtClean="0"/>
              <a:t>10/30/2020</a:t>
            </a:fld>
            <a:endParaRPr lang="en-US"/>
          </a:p>
        </p:txBody>
      </p:sp>
      <p:sp>
        <p:nvSpPr>
          <p:cNvPr id="4" name="Footer Placeholder 3">
            <a:extLst>
              <a:ext uri="{FF2B5EF4-FFF2-40B4-BE49-F238E27FC236}">
                <a16:creationId xmlns:a16="http://schemas.microsoft.com/office/drawing/2014/main" id="{296CBE7F-6D80-4A52-9284-4C2F61D55F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F1BC1B-C1FE-4525-A257-F632FC123E8B}"/>
              </a:ext>
            </a:extLst>
          </p:cNvPr>
          <p:cNvSpPr>
            <a:spLocks noGrp="1"/>
          </p:cNvSpPr>
          <p:nvPr>
            <p:ph type="sldNum" sz="quarter" idx="12"/>
          </p:nvPr>
        </p:nvSpPr>
        <p:spPr/>
        <p:txBody>
          <a:bodyPr/>
          <a:lstStyle/>
          <a:p>
            <a:fld id="{12ED521E-DB54-41BD-9534-F193D74F22FD}" type="slidenum">
              <a:rPr lang="en-US" smtClean="0"/>
              <a:t>‹#›</a:t>
            </a:fld>
            <a:endParaRPr lang="en-US"/>
          </a:p>
        </p:txBody>
      </p:sp>
    </p:spTree>
    <p:extLst>
      <p:ext uri="{BB962C8B-B14F-4D97-AF65-F5344CB8AC3E}">
        <p14:creationId xmlns:p14="http://schemas.microsoft.com/office/powerpoint/2010/main" val="2910630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ACBBF6-A7E3-46B1-A0A7-CC56E0A82B98}"/>
              </a:ext>
            </a:extLst>
          </p:cNvPr>
          <p:cNvSpPr>
            <a:spLocks noGrp="1"/>
          </p:cNvSpPr>
          <p:nvPr>
            <p:ph type="dt" sz="half" idx="10"/>
          </p:nvPr>
        </p:nvSpPr>
        <p:spPr/>
        <p:txBody>
          <a:bodyPr/>
          <a:lstStyle/>
          <a:p>
            <a:fld id="{34C9A4B5-4735-47BB-BC01-7C4F6FC4C19B}" type="datetimeFigureOut">
              <a:rPr lang="en-US" smtClean="0"/>
              <a:t>10/30/2020</a:t>
            </a:fld>
            <a:endParaRPr lang="en-US"/>
          </a:p>
        </p:txBody>
      </p:sp>
      <p:sp>
        <p:nvSpPr>
          <p:cNvPr id="3" name="Footer Placeholder 2">
            <a:extLst>
              <a:ext uri="{FF2B5EF4-FFF2-40B4-BE49-F238E27FC236}">
                <a16:creationId xmlns:a16="http://schemas.microsoft.com/office/drawing/2014/main" id="{CF5A044A-5F35-4694-8A53-6105B1FF65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FC0FA-4E31-4E3C-865A-4D48CECD9B95}"/>
              </a:ext>
            </a:extLst>
          </p:cNvPr>
          <p:cNvSpPr>
            <a:spLocks noGrp="1"/>
          </p:cNvSpPr>
          <p:nvPr>
            <p:ph type="sldNum" sz="quarter" idx="12"/>
          </p:nvPr>
        </p:nvSpPr>
        <p:spPr/>
        <p:txBody>
          <a:bodyPr/>
          <a:lstStyle/>
          <a:p>
            <a:fld id="{12ED521E-DB54-41BD-9534-F193D74F22FD}" type="slidenum">
              <a:rPr lang="en-US" smtClean="0"/>
              <a:t>‹#›</a:t>
            </a:fld>
            <a:endParaRPr lang="en-US"/>
          </a:p>
        </p:txBody>
      </p:sp>
    </p:spTree>
    <p:extLst>
      <p:ext uri="{BB962C8B-B14F-4D97-AF65-F5344CB8AC3E}">
        <p14:creationId xmlns:p14="http://schemas.microsoft.com/office/powerpoint/2010/main" val="3243705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C84B9-DC61-4AA4-BD48-36F23BDA72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CA2186-A4F4-45B8-9E3E-B32F3204C8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48FB79-3EE0-41B9-AAF4-C769951A2C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C85D4B-5E8E-4153-B67B-1C56C7AEFDE3}"/>
              </a:ext>
            </a:extLst>
          </p:cNvPr>
          <p:cNvSpPr>
            <a:spLocks noGrp="1"/>
          </p:cNvSpPr>
          <p:nvPr>
            <p:ph type="dt" sz="half" idx="10"/>
          </p:nvPr>
        </p:nvSpPr>
        <p:spPr/>
        <p:txBody>
          <a:bodyPr/>
          <a:lstStyle/>
          <a:p>
            <a:fld id="{34C9A4B5-4735-47BB-BC01-7C4F6FC4C19B}" type="datetimeFigureOut">
              <a:rPr lang="en-US" smtClean="0"/>
              <a:t>10/30/2020</a:t>
            </a:fld>
            <a:endParaRPr lang="en-US"/>
          </a:p>
        </p:txBody>
      </p:sp>
      <p:sp>
        <p:nvSpPr>
          <p:cNvPr id="6" name="Footer Placeholder 5">
            <a:extLst>
              <a:ext uri="{FF2B5EF4-FFF2-40B4-BE49-F238E27FC236}">
                <a16:creationId xmlns:a16="http://schemas.microsoft.com/office/drawing/2014/main" id="{2BE0AF68-40B7-49D7-92F5-ED458A1CD4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6FFD6F-9A8E-4623-B25C-D394B2D83B29}"/>
              </a:ext>
            </a:extLst>
          </p:cNvPr>
          <p:cNvSpPr>
            <a:spLocks noGrp="1"/>
          </p:cNvSpPr>
          <p:nvPr>
            <p:ph type="sldNum" sz="quarter" idx="12"/>
          </p:nvPr>
        </p:nvSpPr>
        <p:spPr/>
        <p:txBody>
          <a:bodyPr/>
          <a:lstStyle/>
          <a:p>
            <a:fld id="{12ED521E-DB54-41BD-9534-F193D74F22FD}" type="slidenum">
              <a:rPr lang="en-US" smtClean="0"/>
              <a:t>‹#›</a:t>
            </a:fld>
            <a:endParaRPr lang="en-US"/>
          </a:p>
        </p:txBody>
      </p:sp>
    </p:spTree>
    <p:extLst>
      <p:ext uri="{BB962C8B-B14F-4D97-AF65-F5344CB8AC3E}">
        <p14:creationId xmlns:p14="http://schemas.microsoft.com/office/powerpoint/2010/main" val="2463933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E794C-54FF-46F4-9BAA-78211D8939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8993E6-704D-4F87-98FF-CB3093B455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B7EF0C-0853-4FAB-8309-F31B2FAE41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294A99-DF95-47B3-A621-D84C0D55DCCE}"/>
              </a:ext>
            </a:extLst>
          </p:cNvPr>
          <p:cNvSpPr>
            <a:spLocks noGrp="1"/>
          </p:cNvSpPr>
          <p:nvPr>
            <p:ph type="dt" sz="half" idx="10"/>
          </p:nvPr>
        </p:nvSpPr>
        <p:spPr/>
        <p:txBody>
          <a:bodyPr/>
          <a:lstStyle/>
          <a:p>
            <a:fld id="{34C9A4B5-4735-47BB-BC01-7C4F6FC4C19B}" type="datetimeFigureOut">
              <a:rPr lang="en-US" smtClean="0"/>
              <a:t>10/30/2020</a:t>
            </a:fld>
            <a:endParaRPr lang="en-US"/>
          </a:p>
        </p:txBody>
      </p:sp>
      <p:sp>
        <p:nvSpPr>
          <p:cNvPr id="6" name="Footer Placeholder 5">
            <a:extLst>
              <a:ext uri="{FF2B5EF4-FFF2-40B4-BE49-F238E27FC236}">
                <a16:creationId xmlns:a16="http://schemas.microsoft.com/office/drawing/2014/main" id="{3BAB0E16-BA0C-40B4-8997-6007DAA205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C180E9-533E-4411-9BE4-070F24D125C3}"/>
              </a:ext>
            </a:extLst>
          </p:cNvPr>
          <p:cNvSpPr>
            <a:spLocks noGrp="1"/>
          </p:cNvSpPr>
          <p:nvPr>
            <p:ph type="sldNum" sz="quarter" idx="12"/>
          </p:nvPr>
        </p:nvSpPr>
        <p:spPr/>
        <p:txBody>
          <a:bodyPr/>
          <a:lstStyle/>
          <a:p>
            <a:fld id="{12ED521E-DB54-41BD-9534-F193D74F22FD}" type="slidenum">
              <a:rPr lang="en-US" smtClean="0"/>
              <a:t>‹#›</a:t>
            </a:fld>
            <a:endParaRPr lang="en-US"/>
          </a:p>
        </p:txBody>
      </p:sp>
    </p:spTree>
    <p:extLst>
      <p:ext uri="{BB962C8B-B14F-4D97-AF65-F5344CB8AC3E}">
        <p14:creationId xmlns:p14="http://schemas.microsoft.com/office/powerpoint/2010/main" val="555190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DC118C-2F35-4564-8E96-226F815ED7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2039B4-F7A0-44C1-832B-1CADAA2348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276849-D0C8-467B-A285-5B630E2325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9A4B5-4735-47BB-BC01-7C4F6FC4C19B}" type="datetimeFigureOut">
              <a:rPr lang="en-US" smtClean="0"/>
              <a:t>10/30/2020</a:t>
            </a:fld>
            <a:endParaRPr lang="en-US"/>
          </a:p>
        </p:txBody>
      </p:sp>
      <p:sp>
        <p:nvSpPr>
          <p:cNvPr id="5" name="Footer Placeholder 4">
            <a:extLst>
              <a:ext uri="{FF2B5EF4-FFF2-40B4-BE49-F238E27FC236}">
                <a16:creationId xmlns:a16="http://schemas.microsoft.com/office/drawing/2014/main" id="{F4EB5BFA-67C1-4745-A52A-D8CAEDC1AC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7F1AE20-8AA0-47CC-B16F-468596644D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D521E-DB54-41BD-9534-F193D74F22FD}" type="slidenum">
              <a:rPr lang="en-US" smtClean="0"/>
              <a:t>‹#›</a:t>
            </a:fld>
            <a:endParaRPr lang="en-US"/>
          </a:p>
        </p:txBody>
      </p:sp>
    </p:spTree>
    <p:extLst>
      <p:ext uri="{BB962C8B-B14F-4D97-AF65-F5344CB8AC3E}">
        <p14:creationId xmlns:p14="http://schemas.microsoft.com/office/powerpoint/2010/main" val="4248893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ritannica.com/animal/duck" TargetMode="External"/><Relationship Id="rId2" Type="http://schemas.openxmlformats.org/officeDocument/2006/relationships/hyperlink" Target="https://www.thespruce.com/fun-facts-about-ducks-387094"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EE15-5AF9-4BC0-9B40-D3F9A8E5E011}"/>
              </a:ext>
            </a:extLst>
          </p:cNvPr>
          <p:cNvSpPr>
            <a:spLocks noGrp="1"/>
          </p:cNvSpPr>
          <p:nvPr>
            <p:ph type="ctrTitle"/>
          </p:nvPr>
        </p:nvSpPr>
        <p:spPr>
          <a:xfrm>
            <a:off x="2823757" y="319164"/>
            <a:ext cx="5046616" cy="549682"/>
          </a:xfrm>
        </p:spPr>
        <p:txBody>
          <a:bodyPr>
            <a:normAutofit fontScale="90000"/>
          </a:bodyPr>
          <a:lstStyle/>
          <a:p>
            <a:r>
              <a:rPr lang="en-US" sz="3200" dirty="0"/>
              <a:t>Final Project prep Site Map</a:t>
            </a:r>
            <a:br>
              <a:rPr lang="en-US" sz="3200" dirty="0"/>
            </a:br>
            <a:r>
              <a:rPr lang="en-US" sz="3200" dirty="0"/>
              <a:t>CAS 206 Justin Meas</a:t>
            </a:r>
          </a:p>
        </p:txBody>
      </p:sp>
      <p:sp>
        <p:nvSpPr>
          <p:cNvPr id="4" name="TextBox 3">
            <a:extLst>
              <a:ext uri="{FF2B5EF4-FFF2-40B4-BE49-F238E27FC236}">
                <a16:creationId xmlns:a16="http://schemas.microsoft.com/office/drawing/2014/main" id="{8694A69D-5A9E-4934-A06B-8C4CE19627D4}"/>
              </a:ext>
            </a:extLst>
          </p:cNvPr>
          <p:cNvSpPr txBox="1"/>
          <p:nvPr/>
        </p:nvSpPr>
        <p:spPr>
          <a:xfrm>
            <a:off x="126272" y="849086"/>
            <a:ext cx="5969728" cy="8248412"/>
          </a:xfrm>
          <a:prstGeom prst="rect">
            <a:avLst/>
          </a:prstGeom>
          <a:noFill/>
        </p:spPr>
        <p:txBody>
          <a:bodyPr wrap="square" rtlCol="0">
            <a:spAutoFit/>
          </a:bodyPr>
          <a:lstStyle/>
          <a:p>
            <a:r>
              <a:rPr lang="en-US" sz="2400" b="1" dirty="0"/>
              <a:t>Purpose:</a:t>
            </a:r>
          </a:p>
          <a:p>
            <a:pPr marL="342900" indent="-342900">
              <a:buFont typeface="Arial" panose="020B0604020202020204" pitchFamily="34" charset="0"/>
              <a:buChar char="•"/>
            </a:pPr>
            <a:r>
              <a:rPr lang="en-US" sz="2000" dirty="0"/>
              <a:t>This website will show case ducks.</a:t>
            </a:r>
          </a:p>
          <a:p>
            <a:pPr marL="342900" indent="-342900">
              <a:buFont typeface="Arial" panose="020B0604020202020204" pitchFamily="34" charset="0"/>
              <a:buChar char="•"/>
            </a:pPr>
            <a:r>
              <a:rPr lang="en-US" sz="2000" dirty="0"/>
              <a:t>Breeds, colors, living conditions, survival, etc</a:t>
            </a:r>
            <a:r>
              <a:rPr lang="en-US" sz="2400" dirty="0"/>
              <a:t>.</a:t>
            </a:r>
          </a:p>
          <a:p>
            <a:r>
              <a:rPr lang="en-US" sz="2000" dirty="0"/>
              <a:t>I am making this site for people to get a better understanding of ducks. For people to learn a thing or two about ducks.</a:t>
            </a:r>
          </a:p>
          <a:p>
            <a:endParaRPr lang="en-US" sz="2400" dirty="0"/>
          </a:p>
          <a:p>
            <a:endParaRPr lang="en-US" sz="2400" dirty="0"/>
          </a:p>
          <a:p>
            <a:endParaRPr lang="en-US" sz="2400" b="1" dirty="0"/>
          </a:p>
          <a:p>
            <a:r>
              <a:rPr lang="en-US" sz="2400" b="1" dirty="0"/>
              <a:t>	</a:t>
            </a:r>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p:txBody>
      </p:sp>
      <p:sp>
        <p:nvSpPr>
          <p:cNvPr id="7" name="TextBox 6">
            <a:extLst>
              <a:ext uri="{FF2B5EF4-FFF2-40B4-BE49-F238E27FC236}">
                <a16:creationId xmlns:a16="http://schemas.microsoft.com/office/drawing/2014/main" id="{1B5C28C9-C1EB-45CD-8D6A-1CD580AEA74F}"/>
              </a:ext>
            </a:extLst>
          </p:cNvPr>
          <p:cNvSpPr txBox="1"/>
          <p:nvPr/>
        </p:nvSpPr>
        <p:spPr>
          <a:xfrm>
            <a:off x="71848" y="3005401"/>
            <a:ext cx="6183085" cy="2000548"/>
          </a:xfrm>
          <a:prstGeom prst="rect">
            <a:avLst/>
          </a:prstGeom>
          <a:noFill/>
        </p:spPr>
        <p:txBody>
          <a:bodyPr wrap="square" rtlCol="0">
            <a:spAutoFit/>
          </a:bodyPr>
          <a:lstStyle/>
          <a:p>
            <a:r>
              <a:rPr lang="en-US" sz="2400" b="1" dirty="0"/>
              <a:t>Desired accomplishments: </a:t>
            </a:r>
          </a:p>
          <a:p>
            <a:pPr marL="342900" indent="-342900">
              <a:buFont typeface="Arial" panose="020B0604020202020204" pitchFamily="34" charset="0"/>
              <a:buChar char="•"/>
            </a:pPr>
            <a:r>
              <a:rPr lang="en-US" sz="2000" dirty="0"/>
              <a:t>My goal is to show off ducks. There are many different types of dogs in the world but this page is to show off the various types of ducks. </a:t>
            </a:r>
          </a:p>
          <a:p>
            <a:r>
              <a:rPr lang="en-US" sz="2000" dirty="0"/>
              <a:t>This site will include a lot of photos with reasoning. Its purpose is to inform and show how a duck lives.</a:t>
            </a:r>
          </a:p>
        </p:txBody>
      </p:sp>
      <p:sp>
        <p:nvSpPr>
          <p:cNvPr id="8" name="TextBox 7">
            <a:extLst>
              <a:ext uri="{FF2B5EF4-FFF2-40B4-BE49-F238E27FC236}">
                <a16:creationId xmlns:a16="http://schemas.microsoft.com/office/drawing/2014/main" id="{17860CF5-5963-49CC-8267-BEFA5AA5A2F8}"/>
              </a:ext>
            </a:extLst>
          </p:cNvPr>
          <p:cNvSpPr txBox="1"/>
          <p:nvPr/>
        </p:nvSpPr>
        <p:spPr>
          <a:xfrm>
            <a:off x="126272" y="5153841"/>
            <a:ext cx="5651861" cy="1384995"/>
          </a:xfrm>
          <a:prstGeom prst="rect">
            <a:avLst/>
          </a:prstGeom>
          <a:noFill/>
        </p:spPr>
        <p:txBody>
          <a:bodyPr wrap="square" rtlCol="0">
            <a:spAutoFit/>
          </a:bodyPr>
          <a:lstStyle/>
          <a:p>
            <a:r>
              <a:rPr lang="en-US" sz="2400" b="1" dirty="0"/>
              <a:t>Target audience:</a:t>
            </a:r>
          </a:p>
          <a:p>
            <a:pPr marL="342900" indent="-342900">
              <a:buFont typeface="Arial" panose="020B0604020202020204" pitchFamily="34" charset="0"/>
              <a:buChar char="•"/>
            </a:pPr>
            <a:r>
              <a:rPr lang="en-US" sz="2000" dirty="0"/>
              <a:t>Anyone and everyone, ages 4-100</a:t>
            </a:r>
          </a:p>
          <a:p>
            <a:pPr marL="342900" indent="-342900">
              <a:buFont typeface="Arial" panose="020B0604020202020204" pitchFamily="34" charset="0"/>
              <a:buChar char="•"/>
            </a:pPr>
            <a:r>
              <a:rPr lang="en-US" sz="2000" dirty="0"/>
              <a:t>Kids, teens, adult teens, adults, elderly, both male/female.</a:t>
            </a:r>
          </a:p>
        </p:txBody>
      </p:sp>
      <p:sp>
        <p:nvSpPr>
          <p:cNvPr id="9" name="TextBox 8">
            <a:extLst>
              <a:ext uri="{FF2B5EF4-FFF2-40B4-BE49-F238E27FC236}">
                <a16:creationId xmlns:a16="http://schemas.microsoft.com/office/drawing/2014/main" id="{BE8982B2-A8B1-4CA3-B452-A564D58CCF22}"/>
              </a:ext>
            </a:extLst>
          </p:cNvPr>
          <p:cNvSpPr txBox="1"/>
          <p:nvPr/>
        </p:nvSpPr>
        <p:spPr>
          <a:xfrm>
            <a:off x="6150424" y="849086"/>
            <a:ext cx="5651861" cy="2000548"/>
          </a:xfrm>
          <a:prstGeom prst="rect">
            <a:avLst/>
          </a:prstGeom>
          <a:noFill/>
        </p:spPr>
        <p:txBody>
          <a:bodyPr wrap="square" rtlCol="0">
            <a:spAutoFit/>
          </a:bodyPr>
          <a:lstStyle/>
          <a:p>
            <a:r>
              <a:rPr lang="en-US" sz="2400" b="1" dirty="0"/>
              <a:t>Addressing opportunity:</a:t>
            </a:r>
          </a:p>
          <a:p>
            <a:pPr marL="342900" indent="-342900">
              <a:buFont typeface="Arial" panose="020B0604020202020204" pitchFamily="34" charset="0"/>
              <a:buChar char="•"/>
            </a:pPr>
            <a:r>
              <a:rPr lang="en-US" sz="2000" dirty="0"/>
              <a:t>This website is targeted to provide informative information about ducks. This website can reach to inform people about caring for ducks as close as any other pet and not just another type of animal.</a:t>
            </a:r>
          </a:p>
        </p:txBody>
      </p:sp>
      <p:sp>
        <p:nvSpPr>
          <p:cNvPr id="10" name="TextBox 9">
            <a:extLst>
              <a:ext uri="{FF2B5EF4-FFF2-40B4-BE49-F238E27FC236}">
                <a16:creationId xmlns:a16="http://schemas.microsoft.com/office/drawing/2014/main" id="{A8966152-9CC6-473B-BE0B-7D6AD8618D5C}"/>
              </a:ext>
            </a:extLst>
          </p:cNvPr>
          <p:cNvSpPr txBox="1"/>
          <p:nvPr/>
        </p:nvSpPr>
        <p:spPr>
          <a:xfrm>
            <a:off x="6518366" y="3122023"/>
            <a:ext cx="5283919" cy="2000548"/>
          </a:xfrm>
          <a:prstGeom prst="rect">
            <a:avLst/>
          </a:prstGeom>
          <a:noFill/>
        </p:spPr>
        <p:txBody>
          <a:bodyPr wrap="square" rtlCol="0">
            <a:spAutoFit/>
          </a:bodyPr>
          <a:lstStyle/>
          <a:p>
            <a:r>
              <a:rPr lang="en-US" sz="2400" b="1" dirty="0"/>
              <a:t>Content: </a:t>
            </a:r>
          </a:p>
          <a:p>
            <a:pPr marL="342900" indent="-342900">
              <a:buFont typeface="Arial" panose="020B0604020202020204" pitchFamily="34" charset="0"/>
              <a:buChar char="•"/>
            </a:pPr>
            <a:r>
              <a:rPr lang="en-US" sz="2000" dirty="0"/>
              <a:t>Readable font</a:t>
            </a:r>
          </a:p>
          <a:p>
            <a:pPr marL="342900" indent="-342900">
              <a:buFont typeface="Arial" panose="020B0604020202020204" pitchFamily="34" charset="0"/>
              <a:buChar char="•"/>
            </a:pPr>
            <a:r>
              <a:rPr lang="en-US" sz="2000" dirty="0"/>
              <a:t>Informative Description with </a:t>
            </a:r>
            <a:r>
              <a:rPr lang="en-US" sz="2000" dirty="0" err="1"/>
              <a:t>Youtube</a:t>
            </a:r>
            <a:r>
              <a:rPr lang="en-US" sz="2000" dirty="0"/>
              <a:t> links and images</a:t>
            </a:r>
          </a:p>
          <a:p>
            <a:pPr marL="342900" indent="-342900">
              <a:buFont typeface="Arial" panose="020B0604020202020204" pitchFamily="34" charset="0"/>
              <a:buChar char="•"/>
            </a:pPr>
            <a:r>
              <a:rPr lang="en-US" sz="2000" dirty="0"/>
              <a:t>Many pictures of ducks and pictures relating to duck characteristics. </a:t>
            </a:r>
          </a:p>
        </p:txBody>
      </p:sp>
      <p:sp>
        <p:nvSpPr>
          <p:cNvPr id="11" name="TextBox 10">
            <a:extLst>
              <a:ext uri="{FF2B5EF4-FFF2-40B4-BE49-F238E27FC236}">
                <a16:creationId xmlns:a16="http://schemas.microsoft.com/office/drawing/2014/main" id="{671B05E3-7E2C-413C-B452-184C86C1BBA2}"/>
              </a:ext>
            </a:extLst>
          </p:cNvPr>
          <p:cNvSpPr txBox="1"/>
          <p:nvPr/>
        </p:nvSpPr>
        <p:spPr>
          <a:xfrm>
            <a:off x="6518366" y="5394960"/>
            <a:ext cx="5283919" cy="1384995"/>
          </a:xfrm>
          <a:prstGeom prst="rect">
            <a:avLst/>
          </a:prstGeom>
          <a:noFill/>
        </p:spPr>
        <p:txBody>
          <a:bodyPr wrap="square" rtlCol="0">
            <a:spAutoFit/>
          </a:bodyPr>
          <a:lstStyle/>
          <a:p>
            <a:r>
              <a:rPr lang="en-US" sz="2400" b="1" dirty="0"/>
              <a:t>Similar Website:</a:t>
            </a:r>
          </a:p>
          <a:p>
            <a:r>
              <a:rPr lang="en-US" sz="2000" dirty="0">
                <a:hlinkClick r:id="rId2"/>
              </a:rPr>
              <a:t>https://www.thespruce.com/fun-facts-about-ducks-387094</a:t>
            </a:r>
            <a:endParaRPr lang="en-US" sz="2000" dirty="0"/>
          </a:p>
          <a:p>
            <a:r>
              <a:rPr lang="en-US" sz="2000" dirty="0">
                <a:hlinkClick r:id="rId3"/>
              </a:rPr>
              <a:t>https://www.britannica.com/animal/duck</a:t>
            </a:r>
            <a:endParaRPr lang="en-US" sz="2000" dirty="0"/>
          </a:p>
        </p:txBody>
      </p:sp>
    </p:spTree>
    <p:extLst>
      <p:ext uri="{BB962C8B-B14F-4D97-AF65-F5344CB8AC3E}">
        <p14:creationId xmlns:p14="http://schemas.microsoft.com/office/powerpoint/2010/main" val="658715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0AF3B54-9788-4DD1-9874-58198EE03A4D}"/>
              </a:ext>
            </a:extLst>
          </p:cNvPr>
          <p:cNvPicPr>
            <a:picLocks noChangeAspect="1"/>
          </p:cNvPicPr>
          <p:nvPr/>
        </p:nvPicPr>
        <p:blipFill>
          <a:blip r:embed="rId2"/>
          <a:stretch>
            <a:fillRect/>
          </a:stretch>
        </p:blipFill>
        <p:spPr>
          <a:xfrm>
            <a:off x="846888" y="1059243"/>
            <a:ext cx="10498224" cy="5798757"/>
          </a:xfrm>
          <a:prstGeom prst="rect">
            <a:avLst/>
          </a:prstGeom>
        </p:spPr>
      </p:pic>
    </p:spTree>
    <p:extLst>
      <p:ext uri="{BB962C8B-B14F-4D97-AF65-F5344CB8AC3E}">
        <p14:creationId xmlns:p14="http://schemas.microsoft.com/office/powerpoint/2010/main" val="203095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AEC3B41-55DC-4755-BD4A-56D35E3543A0}"/>
              </a:ext>
            </a:extLst>
          </p:cNvPr>
          <p:cNvPicPr>
            <a:picLocks noChangeAspect="1"/>
          </p:cNvPicPr>
          <p:nvPr/>
        </p:nvPicPr>
        <p:blipFill>
          <a:blip r:embed="rId2"/>
          <a:stretch>
            <a:fillRect/>
          </a:stretch>
        </p:blipFill>
        <p:spPr>
          <a:xfrm>
            <a:off x="2333100" y="866417"/>
            <a:ext cx="7525800" cy="5125165"/>
          </a:xfrm>
          <a:prstGeom prst="rect">
            <a:avLst/>
          </a:prstGeom>
        </p:spPr>
      </p:pic>
      <p:sp>
        <p:nvSpPr>
          <p:cNvPr id="3" name="TextBox 2">
            <a:extLst>
              <a:ext uri="{FF2B5EF4-FFF2-40B4-BE49-F238E27FC236}">
                <a16:creationId xmlns:a16="http://schemas.microsoft.com/office/drawing/2014/main" id="{9A653FE7-E5CB-42CC-B3B3-11C573AA57C2}"/>
              </a:ext>
            </a:extLst>
          </p:cNvPr>
          <p:cNvSpPr txBox="1"/>
          <p:nvPr/>
        </p:nvSpPr>
        <p:spPr>
          <a:xfrm>
            <a:off x="3056709" y="561703"/>
            <a:ext cx="1588127" cy="369332"/>
          </a:xfrm>
          <a:prstGeom prst="rect">
            <a:avLst/>
          </a:prstGeom>
          <a:noFill/>
        </p:spPr>
        <p:txBody>
          <a:bodyPr wrap="none" rtlCol="0">
            <a:spAutoFit/>
          </a:bodyPr>
          <a:lstStyle/>
          <a:p>
            <a:r>
              <a:rPr lang="en-US" dirty="0"/>
              <a:t>Desktop layout</a:t>
            </a:r>
          </a:p>
        </p:txBody>
      </p:sp>
      <p:sp>
        <p:nvSpPr>
          <p:cNvPr id="4" name="TextBox 3">
            <a:extLst>
              <a:ext uri="{FF2B5EF4-FFF2-40B4-BE49-F238E27FC236}">
                <a16:creationId xmlns:a16="http://schemas.microsoft.com/office/drawing/2014/main" id="{2FE5DBF3-831A-4418-BB31-BAA768F58A3F}"/>
              </a:ext>
            </a:extLst>
          </p:cNvPr>
          <p:cNvSpPr txBox="1"/>
          <p:nvPr/>
        </p:nvSpPr>
        <p:spPr>
          <a:xfrm>
            <a:off x="4902275" y="607869"/>
            <a:ext cx="2644891" cy="646331"/>
          </a:xfrm>
          <a:prstGeom prst="rect">
            <a:avLst/>
          </a:prstGeom>
          <a:noFill/>
        </p:spPr>
        <p:txBody>
          <a:bodyPr wrap="none" rtlCol="0">
            <a:spAutoFit/>
          </a:bodyPr>
          <a:lstStyle/>
          <a:p>
            <a:r>
              <a:rPr lang="en-US" dirty="0"/>
              <a:t>All contained in a wrapper</a:t>
            </a:r>
          </a:p>
          <a:p>
            <a:endParaRPr lang="en-US" dirty="0"/>
          </a:p>
        </p:txBody>
      </p:sp>
    </p:spTree>
    <p:extLst>
      <p:ext uri="{BB962C8B-B14F-4D97-AF65-F5344CB8AC3E}">
        <p14:creationId xmlns:p14="http://schemas.microsoft.com/office/powerpoint/2010/main" val="3786640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7433FFE-7567-4F83-B797-50ADDA9419A5}"/>
              </a:ext>
            </a:extLst>
          </p:cNvPr>
          <p:cNvPicPr>
            <a:picLocks noChangeAspect="1"/>
          </p:cNvPicPr>
          <p:nvPr/>
        </p:nvPicPr>
        <p:blipFill>
          <a:blip r:embed="rId2"/>
          <a:stretch>
            <a:fillRect/>
          </a:stretch>
        </p:blipFill>
        <p:spPr>
          <a:xfrm>
            <a:off x="2333100" y="866417"/>
            <a:ext cx="7525800" cy="5125165"/>
          </a:xfrm>
          <a:prstGeom prst="rect">
            <a:avLst/>
          </a:prstGeom>
        </p:spPr>
      </p:pic>
      <p:sp>
        <p:nvSpPr>
          <p:cNvPr id="3" name="TextBox 2">
            <a:extLst>
              <a:ext uri="{FF2B5EF4-FFF2-40B4-BE49-F238E27FC236}">
                <a16:creationId xmlns:a16="http://schemas.microsoft.com/office/drawing/2014/main" id="{C5EDAB21-1A1F-4A05-912A-5AD0A5CF23D7}"/>
              </a:ext>
            </a:extLst>
          </p:cNvPr>
          <p:cNvSpPr txBox="1"/>
          <p:nvPr/>
        </p:nvSpPr>
        <p:spPr>
          <a:xfrm>
            <a:off x="2926080" y="574766"/>
            <a:ext cx="1434432" cy="369332"/>
          </a:xfrm>
          <a:prstGeom prst="rect">
            <a:avLst/>
          </a:prstGeom>
          <a:noFill/>
        </p:spPr>
        <p:txBody>
          <a:bodyPr wrap="none" rtlCol="0">
            <a:spAutoFit/>
          </a:bodyPr>
          <a:lstStyle/>
          <a:p>
            <a:r>
              <a:rPr lang="en-US" dirty="0"/>
              <a:t>Tablet Layout</a:t>
            </a:r>
          </a:p>
        </p:txBody>
      </p:sp>
      <p:sp>
        <p:nvSpPr>
          <p:cNvPr id="4" name="Rectangle 3">
            <a:extLst>
              <a:ext uri="{FF2B5EF4-FFF2-40B4-BE49-F238E27FC236}">
                <a16:creationId xmlns:a16="http://schemas.microsoft.com/office/drawing/2014/main" id="{D8C5D33B-1A19-45E3-AAF1-7166997EE988}"/>
              </a:ext>
            </a:extLst>
          </p:cNvPr>
          <p:cNvSpPr/>
          <p:nvPr/>
        </p:nvSpPr>
        <p:spPr>
          <a:xfrm>
            <a:off x="4773554" y="574766"/>
            <a:ext cx="2644891" cy="369332"/>
          </a:xfrm>
          <a:prstGeom prst="rect">
            <a:avLst/>
          </a:prstGeom>
        </p:spPr>
        <p:txBody>
          <a:bodyPr wrap="none">
            <a:spAutoFit/>
          </a:bodyPr>
          <a:lstStyle/>
          <a:p>
            <a:r>
              <a:rPr lang="en-US" dirty="0"/>
              <a:t>All contained in a wrapper</a:t>
            </a:r>
          </a:p>
        </p:txBody>
      </p:sp>
    </p:spTree>
    <p:extLst>
      <p:ext uri="{BB962C8B-B14F-4D97-AF65-F5344CB8AC3E}">
        <p14:creationId xmlns:p14="http://schemas.microsoft.com/office/powerpoint/2010/main" val="733928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9B4F85-6705-47A0-9848-9DD04E8A2E24}"/>
              </a:ext>
            </a:extLst>
          </p:cNvPr>
          <p:cNvSpPr txBox="1"/>
          <p:nvPr/>
        </p:nvSpPr>
        <p:spPr>
          <a:xfrm>
            <a:off x="1019908" y="1178169"/>
            <a:ext cx="1525802" cy="369332"/>
          </a:xfrm>
          <a:prstGeom prst="rect">
            <a:avLst/>
          </a:prstGeom>
          <a:noFill/>
        </p:spPr>
        <p:txBody>
          <a:bodyPr wrap="none" rtlCol="0">
            <a:spAutoFit/>
          </a:bodyPr>
          <a:lstStyle/>
          <a:p>
            <a:r>
              <a:rPr lang="en-US" dirty="0"/>
              <a:t>Mobile Layout</a:t>
            </a:r>
          </a:p>
        </p:txBody>
      </p:sp>
      <p:pic>
        <p:nvPicPr>
          <p:cNvPr id="4" name="Picture 3">
            <a:extLst>
              <a:ext uri="{FF2B5EF4-FFF2-40B4-BE49-F238E27FC236}">
                <a16:creationId xmlns:a16="http://schemas.microsoft.com/office/drawing/2014/main" id="{D9556C85-45B3-4C4A-A762-85C4A4AEE6FF}"/>
              </a:ext>
            </a:extLst>
          </p:cNvPr>
          <p:cNvPicPr>
            <a:picLocks noChangeAspect="1"/>
          </p:cNvPicPr>
          <p:nvPr/>
        </p:nvPicPr>
        <p:blipFill>
          <a:blip r:embed="rId2"/>
          <a:stretch>
            <a:fillRect/>
          </a:stretch>
        </p:blipFill>
        <p:spPr>
          <a:xfrm>
            <a:off x="3581048" y="492370"/>
            <a:ext cx="5686044" cy="5814306"/>
          </a:xfrm>
          <a:prstGeom prst="rect">
            <a:avLst/>
          </a:prstGeom>
        </p:spPr>
      </p:pic>
      <p:sp>
        <p:nvSpPr>
          <p:cNvPr id="6" name="Rectangle 5">
            <a:extLst>
              <a:ext uri="{FF2B5EF4-FFF2-40B4-BE49-F238E27FC236}">
                <a16:creationId xmlns:a16="http://schemas.microsoft.com/office/drawing/2014/main" id="{22B2A416-ACE4-4205-B26F-676519A88853}"/>
              </a:ext>
            </a:extLst>
          </p:cNvPr>
          <p:cNvSpPr/>
          <p:nvPr/>
        </p:nvSpPr>
        <p:spPr>
          <a:xfrm>
            <a:off x="746677" y="2069459"/>
            <a:ext cx="2644891" cy="369332"/>
          </a:xfrm>
          <a:prstGeom prst="rect">
            <a:avLst/>
          </a:prstGeom>
        </p:spPr>
        <p:txBody>
          <a:bodyPr wrap="none">
            <a:spAutoFit/>
          </a:bodyPr>
          <a:lstStyle/>
          <a:p>
            <a:r>
              <a:rPr lang="en-US" dirty="0"/>
              <a:t>All contained in a wrapper</a:t>
            </a:r>
          </a:p>
        </p:txBody>
      </p:sp>
    </p:spTree>
    <p:extLst>
      <p:ext uri="{BB962C8B-B14F-4D97-AF65-F5344CB8AC3E}">
        <p14:creationId xmlns:p14="http://schemas.microsoft.com/office/powerpoint/2010/main" val="27753952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244</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Final Project prep Site Map CAS 206 Justin Meas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Project prep Site Map CAS 206 Justin Meas</dc:title>
  <dc:creator>Justin Meas</dc:creator>
  <cp:lastModifiedBy>Justin Meas</cp:lastModifiedBy>
  <cp:revision>7</cp:revision>
  <dcterms:created xsi:type="dcterms:W3CDTF">2020-10-30T17:35:04Z</dcterms:created>
  <dcterms:modified xsi:type="dcterms:W3CDTF">2020-10-30T22:13:54Z</dcterms:modified>
</cp:coreProperties>
</file>